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72" autoAdjust="0"/>
  </p:normalViewPr>
  <p:slideViewPr>
    <p:cSldViewPr>
      <p:cViewPr varScale="1">
        <p:scale>
          <a:sx n="86" d="100"/>
          <a:sy n="86" d="100"/>
        </p:scale>
        <p:origin x="-14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4.jpeg"/><Relationship Id="rId7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51920" cy="2888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51" y="116632"/>
            <a:ext cx="4934725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05572"/>
            <a:ext cx="2880320" cy="3838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064998"/>
            <a:ext cx="5652120" cy="37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7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3528" y="548680"/>
            <a:ext cx="3978392" cy="2983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83568" y="3857802"/>
            <a:ext cx="3779912" cy="2834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04048" y="430754"/>
            <a:ext cx="3779912" cy="2834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20072" y="3861048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80320"/>
            <a:ext cx="4499992" cy="33749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" y="3434432"/>
            <a:ext cx="4561176" cy="3420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" y="-21340"/>
            <a:ext cx="4649992" cy="3487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994" y="-21340"/>
            <a:ext cx="4468880" cy="33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9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sr1\Downloads\IMG-20250307-WA0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"/>
            <a:ext cx="3737248" cy="28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sr1\Downloads\IMG-20250307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"/>
            <a:ext cx="3737248" cy="28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sr1\Downloads\IMG-20250307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"/>
            <a:ext cx="3737248" cy="28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sr1\Downloads\IMG-20250307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"/>
            <a:ext cx="3737248" cy="28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sr1\Downloads\IMG-20250307-WA0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"/>
            <a:ext cx="3737248" cy="280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sr1\Downloads\IMG-20250307-WA00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2924944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sr1\Downloads\IMG-20250307-WA00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2924944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sr1\Downloads\IMG-20250307-WA00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" y="2924944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sr1\Downloads\IMG-20250307-WA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48" y="0"/>
            <a:ext cx="4561148" cy="34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sr1\Downloads\IMG-20250306-WA026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66" y="318559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537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ussr1</dc:creator>
  <cp:lastModifiedBy>ussr1</cp:lastModifiedBy>
  <cp:revision>3</cp:revision>
  <dcterms:created xsi:type="dcterms:W3CDTF">2025-11-19T06:02:52Z</dcterms:created>
  <dcterms:modified xsi:type="dcterms:W3CDTF">2025-11-19T06:26:07Z</dcterms:modified>
</cp:coreProperties>
</file>